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311" r:id="rId2"/>
    <p:sldId id="312" r:id="rId3"/>
    <p:sldId id="313" r:id="rId4"/>
  </p:sldIdLst>
  <p:sldSz cx="9144000" cy="6858000" type="screen4x3"/>
  <p:notesSz cx="6797675" cy="9929813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E3"/>
    <a:srgbClr val="0092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94650" autoAdjust="0"/>
  </p:normalViewPr>
  <p:slideViewPr>
    <p:cSldViewPr snapToGrid="0" snapToObjects="1">
      <p:cViewPr varScale="1">
        <p:scale>
          <a:sx n="83" d="100"/>
          <a:sy n="83" d="100"/>
        </p:scale>
        <p:origin x="1459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B0B2EE-39A8-0042-A90D-115EE7577937}" type="datetime1">
              <a:rPr lang="en-US" smtClean="0"/>
              <a:t>8/28/2025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0443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DAF3BE-C7FB-504B-90CF-71B637A061F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41055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243D7-4C99-C34D-95F1-F49DD276E4D6}" type="datetime1">
              <a:rPr lang="en-US" smtClean="0"/>
              <a:t>8/28/2025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3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5D08A9-663A-344F-934B-C7A055CF8A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6859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685800" y="1272123"/>
            <a:ext cx="7772400" cy="2069034"/>
          </a:xfrm>
        </p:spPr>
        <p:txBody>
          <a:bodyPr>
            <a:noAutofit/>
          </a:bodyPr>
          <a:lstStyle>
            <a:lvl1pPr>
              <a:defRPr cap="all" spc="-50"/>
            </a:lvl1pPr>
          </a:lstStyle>
          <a:p>
            <a:r>
              <a:rPr lang="fi-FI"/>
              <a:t>Otsikko maks. </a:t>
            </a:r>
            <a:br>
              <a:rPr lang="fi-FI"/>
            </a:br>
            <a:r>
              <a:rPr lang="fi-FI"/>
              <a:t>Kaksi riviä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353487"/>
            <a:ext cx="6400800" cy="1331530"/>
          </a:xfrm>
        </p:spPr>
        <p:txBody>
          <a:bodyPr wrap="square">
            <a:noAutofit/>
          </a:bodyPr>
          <a:lstStyle>
            <a:lvl1pPr marL="0" indent="0" algn="ctr">
              <a:buNone/>
              <a:defRPr sz="2000" strike="noStrike" cap="none" normalizeH="0" baseline="0">
                <a:solidFill>
                  <a:srgbClr val="009FE3"/>
                </a:solidFill>
                <a:latin typeface="Open Sans Semibol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Puhujan nimi</a:t>
            </a:r>
            <a:br>
              <a:rPr lang="fi-FI"/>
            </a:br>
            <a:r>
              <a:rPr lang="fi-FI"/>
              <a:t>Päivämäärä</a:t>
            </a:r>
          </a:p>
        </p:txBody>
      </p:sp>
    </p:spTree>
    <p:extLst>
      <p:ext uri="{BB962C8B-B14F-4D97-AF65-F5344CB8AC3E}">
        <p14:creationId xmlns:p14="http://schemas.microsoft.com/office/powerpoint/2010/main" val="4190542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lurry otsikkodia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685800" y="1272123"/>
            <a:ext cx="7772400" cy="2069034"/>
          </a:xfrm>
        </p:spPr>
        <p:txBody>
          <a:bodyPr>
            <a:noAutofit/>
          </a:bodyPr>
          <a:lstStyle>
            <a:lvl1pPr>
              <a:defRPr cap="all" spc="-50"/>
            </a:lvl1pPr>
          </a:lstStyle>
          <a:p>
            <a:r>
              <a:rPr lang="fi-FI"/>
              <a:t>Otsikko maks. </a:t>
            </a:r>
            <a:br>
              <a:rPr lang="fi-FI"/>
            </a:br>
            <a:r>
              <a:rPr lang="fi-FI"/>
              <a:t>Kaksi riviä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353487"/>
            <a:ext cx="6400800" cy="1331530"/>
          </a:xfrm>
        </p:spPr>
        <p:txBody>
          <a:bodyPr wrap="square">
            <a:noAutofit/>
          </a:bodyPr>
          <a:lstStyle>
            <a:lvl1pPr marL="0" indent="0" algn="ctr">
              <a:buNone/>
              <a:defRPr sz="2000" strike="noStrike" cap="none" normalizeH="0" baseline="0">
                <a:solidFill>
                  <a:srgbClr val="009FE3"/>
                </a:solidFill>
                <a:latin typeface="Open Sans Semibol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Puhujan nimi</a:t>
            </a:r>
            <a:br>
              <a:rPr lang="fi-FI"/>
            </a:br>
            <a:r>
              <a:rPr lang="fi-FI"/>
              <a:t>Päivämäärä</a:t>
            </a:r>
          </a:p>
        </p:txBody>
      </p:sp>
    </p:spTree>
    <p:extLst>
      <p:ext uri="{BB962C8B-B14F-4D97-AF65-F5344CB8AC3E}">
        <p14:creationId xmlns:p14="http://schemas.microsoft.com/office/powerpoint/2010/main" val="3652956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ksi pal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CA270-BDD9-A048-A71B-EED87170FB9C}" type="datetime1">
              <a:t>28.8.2025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79891-FFB3-504A-9E4E-1954611B9A7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2881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ksi palsta list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CAB1-BD33-A04C-9096-FC8867069287}" type="datetime1">
              <a:t>28.8.2025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79891-FFB3-504A-9E4E-1954611B9A7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7736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2391824"/>
            <a:ext cx="4038600" cy="373433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200"/>
            </a:lvl1pPr>
            <a:lvl2pPr marL="457200" indent="0">
              <a:buFontTx/>
              <a:buNone/>
              <a:defRPr sz="2200"/>
            </a:lvl2pPr>
            <a:lvl3pPr marL="914400" indent="0"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2391824"/>
            <a:ext cx="4038600" cy="373433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200"/>
            </a:lvl1pPr>
            <a:lvl2pPr marL="457200" indent="0">
              <a:buFontTx/>
              <a:buNone/>
              <a:defRPr sz="2200"/>
            </a:lvl2pPr>
            <a:lvl3pPr marL="914400" indent="0"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FF607-CC3F-1F4A-AB55-0A1AD51AE67F}" type="datetime1">
              <a:t>28.8.2025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79891-FFB3-504A-9E4E-1954611B9A7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4636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ksi palsta ilman otsikk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85012" y="706152"/>
            <a:ext cx="6973976" cy="5420011"/>
          </a:xfrm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CA270-BDD9-A048-A71B-EED87170FB9C}" type="datetime1">
              <a:t>28.8.2025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79891-FFB3-504A-9E4E-1954611B9A7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2731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ksi palsta listaus ilman otsikk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85012" y="706152"/>
            <a:ext cx="6973976" cy="5420011"/>
          </a:xfrm>
        </p:spPr>
        <p:txBody>
          <a:bodyPr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CAB1-BD33-A04C-9096-FC8867069287}" type="datetime1">
              <a:t>28.8.2025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79891-FFB3-504A-9E4E-1954611B9A7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9118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palstaa ilman otsikk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706152"/>
            <a:ext cx="4038600" cy="542001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200"/>
            </a:lvl1pPr>
            <a:lvl2pPr marL="457200" indent="0">
              <a:buFontTx/>
              <a:buNone/>
              <a:defRPr sz="2200"/>
            </a:lvl2pPr>
            <a:lvl3pPr marL="914400" indent="0"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706152"/>
            <a:ext cx="4038600" cy="542001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200"/>
            </a:lvl1pPr>
            <a:lvl2pPr marL="457200" indent="0">
              <a:buFontTx/>
              <a:buNone/>
              <a:defRPr sz="2200"/>
            </a:lvl2pPr>
            <a:lvl3pPr marL="914400" indent="0"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FF607-CC3F-1F4A-AB55-0A1AD51AE67F}" type="datetime1">
              <a:t>28.8.2025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79891-FFB3-504A-9E4E-1954611B9A7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6102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085012" y="706152"/>
            <a:ext cx="69739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/>
              <a:t>Otsikko 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085012" y="2194560"/>
            <a:ext cx="6973976" cy="3931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83298-1933-5E41-B571-28980435A3BD}" type="datetime1">
              <a:t>28.8.2025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79891-FFB3-504A-9E4E-1954611B9A78}" type="slidenum">
              <a:rPr lang="fi-FI" smtClean="0"/>
              <a:pPr/>
              <a:t>‹#›</a:t>
            </a:fld>
            <a:r>
              <a:rPr lang="fi-FI"/>
              <a:t> / x</a:t>
            </a:r>
          </a:p>
        </p:txBody>
      </p:sp>
    </p:spTree>
    <p:extLst>
      <p:ext uri="{BB962C8B-B14F-4D97-AF65-F5344CB8AC3E}">
        <p14:creationId xmlns:p14="http://schemas.microsoft.com/office/powerpoint/2010/main" val="3682062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3" r:id="rId3"/>
    <p:sldLayoutId id="2147483650" r:id="rId4"/>
    <p:sldLayoutId id="2147483652" r:id="rId5"/>
    <p:sldLayoutId id="2147483657" r:id="rId6"/>
    <p:sldLayoutId id="2147483658" r:id="rId7"/>
    <p:sldLayoutId id="2147483656" r:id="rId8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009FE3"/>
          </a:solidFill>
          <a:latin typeface="Open Sans Semibold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1">
            <a:lumMod val="65000"/>
            <a:lumOff val="35000"/>
          </a:schemeClr>
        </a:buClr>
        <a:buFont typeface="Arial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Open Sans Ligh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1">
            <a:lumMod val="65000"/>
            <a:lumOff val="35000"/>
          </a:schemeClr>
        </a:buClr>
        <a:buFont typeface="Arial"/>
        <a:buChar char="–"/>
        <a:defRPr sz="2200" kern="1200">
          <a:solidFill>
            <a:schemeClr val="tx1">
              <a:lumMod val="75000"/>
              <a:lumOff val="25000"/>
            </a:schemeClr>
          </a:solidFill>
          <a:latin typeface="Open Sans Ligh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1">
            <a:lumMod val="65000"/>
            <a:lumOff val="35000"/>
          </a:schemeClr>
        </a:buClr>
        <a:buFont typeface="Arial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Open Sans Ligh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1">
            <a:lumMod val="65000"/>
            <a:lumOff val="35000"/>
          </a:schemeClr>
        </a:buClr>
        <a:buFont typeface="Arial"/>
        <a:buChar char="–"/>
        <a:defRPr sz="2200" kern="1200">
          <a:solidFill>
            <a:schemeClr val="tx1">
              <a:lumMod val="75000"/>
              <a:lumOff val="25000"/>
            </a:schemeClr>
          </a:solidFill>
          <a:latin typeface="Open Sans Ligh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1">
            <a:lumMod val="65000"/>
            <a:lumOff val="35000"/>
          </a:schemeClr>
        </a:buClr>
        <a:buFont typeface="Arial"/>
        <a:buChar char="»"/>
        <a:defRPr sz="2200" kern="1200">
          <a:solidFill>
            <a:schemeClr val="tx1">
              <a:lumMod val="75000"/>
              <a:lumOff val="25000"/>
            </a:schemeClr>
          </a:solidFill>
          <a:latin typeface="Open Sans Ligh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7AC2D2-9AB7-4786-B477-DC0F46334B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MAIJA MEIKÄLÄINEN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30D1857-27A9-4F2A-B655-C03CDAD329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5608" y="2932862"/>
            <a:ext cx="6400800" cy="1803729"/>
          </a:xfrm>
        </p:spPr>
        <p:txBody>
          <a:bodyPr/>
          <a:lstStyle/>
          <a:p>
            <a:endParaRPr lang="fi-FI" dirty="0">
              <a:cs typeface="Open Sans Semibold"/>
            </a:endParaRPr>
          </a:p>
          <a:p>
            <a:r>
              <a:rPr lang="fi-FI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Ehdolla liiton hallitukseen / ammattieettiseen lautakuntaan </a:t>
            </a:r>
            <a:br>
              <a:rPr lang="fi-FI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fi-FI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kaudelle 2026-2027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82109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615873E-7979-7611-EBFE-384F8E6335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706152"/>
            <a:ext cx="4038600" cy="5420011"/>
          </a:xfrm>
        </p:spPr>
        <p:txBody>
          <a:bodyPr>
            <a:normAutofit/>
          </a:bodyPr>
          <a:lstStyle/>
          <a:p>
            <a:pPr algn="ctr"/>
            <a:r>
              <a:rPr lang="fi-FI" sz="2000" dirty="0">
                <a:solidFill>
                  <a:srgbClr val="009FE3"/>
                </a:solidFill>
                <a:latin typeface="Open Sans Semibold"/>
                <a:cs typeface="Open Sans Semibold"/>
              </a:rPr>
              <a:t>Ehdokkaan esittely</a:t>
            </a:r>
          </a:p>
          <a:p>
            <a:pPr algn="ctr"/>
            <a:endParaRPr lang="fi-FI" sz="2000" dirty="0">
              <a:solidFill>
                <a:srgbClr val="009FE3"/>
              </a:solidFill>
              <a:latin typeface="Open Sans Semibold"/>
              <a:cs typeface="Open Sans Semibold"/>
            </a:endParaRPr>
          </a:p>
          <a:p>
            <a:pPr algn="ctr"/>
            <a:r>
              <a:rPr lang="fi-FI" sz="1600" dirty="0">
                <a:solidFill>
                  <a:srgbClr val="009FE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Lisää kuva itsestäsi viereiseen laatikkoon ja lisää tekstiä tähän.</a:t>
            </a:r>
          </a:p>
          <a:p>
            <a:endParaRPr lang="fi-FI" dirty="0"/>
          </a:p>
        </p:txBody>
      </p:sp>
      <p:pic>
        <p:nvPicPr>
          <p:cNvPr id="5" name="Sisällön paikkamerkki 4" descr="Henkilö tarkistaa kasvit">
            <a:extLst>
              <a:ext uri="{FF2B5EF4-FFF2-40B4-BE49-F238E27FC236}">
                <a16:creationId xmlns:a16="http://schemas.microsoft.com/office/drawing/2014/main" id="{A9C02A2A-D8AE-81F9-AE3E-94ABB7801FA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4131" r="26133" b="2"/>
          <a:stretch/>
        </p:blipFill>
        <p:spPr>
          <a:xfrm>
            <a:off x="4648200" y="706152"/>
            <a:ext cx="4038600" cy="5420011"/>
          </a:xfrm>
          <a:noFill/>
          <a:ln w="57150">
            <a:solidFill>
              <a:srgbClr val="009FE3"/>
            </a:solidFill>
          </a:ln>
        </p:spPr>
      </p:pic>
    </p:spTree>
    <p:extLst>
      <p:ext uri="{BB962C8B-B14F-4D97-AF65-F5344CB8AC3E}">
        <p14:creationId xmlns:p14="http://schemas.microsoft.com/office/powerpoint/2010/main" val="380820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240E3516-9E55-30C2-4A6F-D7235D6D04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7901" y="443060"/>
            <a:ext cx="8163612" cy="6004874"/>
          </a:xfrm>
        </p:spPr>
        <p:txBody>
          <a:bodyPr/>
          <a:lstStyle/>
          <a:p>
            <a:pPr algn="l"/>
            <a:br>
              <a:rPr lang="fi-FI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fi-FI" sz="16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Voit tarvittaessa jatkaa </a:t>
            </a:r>
            <a:r>
              <a:rPr lang="fi-FI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itsesi esittelyä tälle dialle.</a:t>
            </a:r>
          </a:p>
        </p:txBody>
      </p:sp>
    </p:spTree>
    <p:extLst>
      <p:ext uri="{BB962C8B-B14F-4D97-AF65-F5344CB8AC3E}">
        <p14:creationId xmlns:p14="http://schemas.microsoft.com/office/powerpoint/2010/main" val="2034423746"/>
      </p:ext>
    </p:extLst>
  </p:cSld>
  <p:clrMapOvr>
    <a:masterClrMapping/>
  </p:clrMapOvr>
</p:sld>
</file>

<file path=ppt/theme/theme1.xml><?xml version="1.0" encoding="utf-8"?>
<a:theme xmlns:a="http://schemas.openxmlformats.org/drawingml/2006/main" name="Puheterapeuttiliitto PowerPoint-malli 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Puheterapeuttiliitto PowerPoint-malli v3</Template>
  <TotalTime>46967</TotalTime>
  <Words>32</Words>
  <Application>Microsoft Office PowerPoint</Application>
  <PresentationFormat>Näytössä katseltava diaesitys (4:3)</PresentationFormat>
  <Paragraphs>7</Paragraphs>
  <Slides>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</vt:i4>
      </vt:variant>
    </vt:vector>
  </HeadingPairs>
  <TitlesOfParts>
    <vt:vector size="8" baseType="lpstr">
      <vt:lpstr>Arial</vt:lpstr>
      <vt:lpstr>Calibri</vt:lpstr>
      <vt:lpstr>Open Sans Light</vt:lpstr>
      <vt:lpstr>Open Sans Semibold</vt:lpstr>
      <vt:lpstr>Puheterapeuttiliitto PowerPoint-malli v2</vt:lpstr>
      <vt:lpstr>MAIJA MEIKÄLÄINEN</vt:lpstr>
      <vt:lpstr>PowerPoint-esitys</vt:lpstr>
      <vt:lpstr>PowerPoint-esitys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subject/>
  <dc:creator>Susanna Ruuth</dc:creator>
  <cp:keywords/>
  <dc:description/>
  <cp:lastModifiedBy>Mia Ylismaa</cp:lastModifiedBy>
  <cp:revision>313</cp:revision>
  <cp:lastPrinted>2020-11-26T09:45:21Z</cp:lastPrinted>
  <dcterms:created xsi:type="dcterms:W3CDTF">2015-05-18T15:31:09Z</dcterms:created>
  <dcterms:modified xsi:type="dcterms:W3CDTF">2025-08-28T12:06:32Z</dcterms:modified>
  <cp:category/>
</cp:coreProperties>
</file>